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3" r:id="rId3"/>
    <p:sldId id="278" r:id="rId4"/>
  </p:sldIdLst>
  <p:sldSz cx="9144000" cy="6858000" type="screen4x3"/>
  <p:notesSz cx="6858000" cy="9144000"/>
  <p:defaultTextStyle>
    <a:defPPr>
      <a:defRPr lang="fi-FI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1E9F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60"/>
  </p:normalViewPr>
  <p:slideViewPr>
    <p:cSldViewPr snapToGrid="0" snapToObjects="1">
      <p:cViewPr varScale="1">
        <p:scale>
          <a:sx n="106" d="100"/>
          <a:sy n="106" d="100"/>
        </p:scale>
        <p:origin x="178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/>
              <a:t>Muokkaa perustyylejä naps.</a:t>
            </a:r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naps.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4A2E-8454-E045-B433-203516DC7E23}" type="datetimeFigureOut">
              <a:rPr lang="fi-FI" smtClean="0"/>
              <a:t>21.2.2022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FB39A-11AE-514B-A720-54170698007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9778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perustyylejä naps.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4A2E-8454-E045-B433-203516DC7E23}" type="datetimeFigureOut">
              <a:rPr lang="fi-FI" smtClean="0"/>
              <a:t>21.2.2022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FB39A-11AE-514B-A720-54170698007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13030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untainen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/>
              <a:t>Muokkaa perustyylejä naps.</a:t>
            </a:r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4A2E-8454-E045-B433-203516DC7E23}" type="datetimeFigureOut">
              <a:rPr lang="fi-FI" smtClean="0"/>
              <a:t>21.2.2022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FB39A-11AE-514B-A720-54170698007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71367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4A2E-8454-E045-B433-203516DC7E23}" type="datetimeFigureOut">
              <a:rPr lang="fi-FI" smtClean="0"/>
              <a:t>21.2.2022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FB39A-11AE-514B-A720-54170698007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12584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4A2E-8454-E045-B433-203516DC7E23}" type="datetimeFigureOut">
              <a:rPr lang="fi-FI" smtClean="0"/>
              <a:t>21.2.2022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FB39A-11AE-514B-A720-54170698007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86739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4A2E-8454-E045-B433-203516DC7E23}" type="datetimeFigureOut">
              <a:rPr lang="fi-FI" smtClean="0"/>
              <a:t>21.2.2022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FB39A-11AE-514B-A720-54170698007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704257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4A2E-8454-E045-B433-203516DC7E23}" type="datetimeFigureOut">
              <a:rPr lang="fi-FI" smtClean="0"/>
              <a:t>21.2.2022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FB39A-11AE-514B-A720-54170698007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003707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perustyylejä naps.</a:t>
            </a:r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4A2E-8454-E045-B433-203516DC7E23}" type="datetimeFigureOut">
              <a:rPr lang="fi-FI" smtClean="0"/>
              <a:t>21.2.2022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FB39A-11AE-514B-A720-54170698007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62957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4A2E-8454-E045-B433-203516DC7E23}" type="datetimeFigureOut">
              <a:rPr lang="fi-FI" smtClean="0"/>
              <a:t>21.2.2022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FB39A-11AE-514B-A720-54170698007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02269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4A2E-8454-E045-B433-203516DC7E23}" type="datetimeFigureOut">
              <a:rPr lang="fi-FI" smtClean="0"/>
              <a:t>21.2.2022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FB39A-11AE-514B-A720-54170698007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24791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/>
              <a:t>Muokkaa perustyylejä naps.</a:t>
            </a:r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94A2E-8454-E045-B433-203516DC7E23}" type="datetimeFigureOut">
              <a:rPr lang="fi-FI" smtClean="0"/>
              <a:t>21.2.2022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FB39A-11AE-514B-A720-54170698007B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65249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orakulmio 7"/>
          <p:cNvSpPr/>
          <p:nvPr userDrawn="1"/>
        </p:nvSpPr>
        <p:spPr>
          <a:xfrm>
            <a:off x="0" y="0"/>
            <a:ext cx="9144000" cy="1016000"/>
          </a:xfrm>
          <a:prstGeom prst="rect">
            <a:avLst/>
          </a:prstGeom>
          <a:solidFill>
            <a:srgbClr val="1E9FD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0" y="126302"/>
            <a:ext cx="8229600" cy="101949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/>
              <a:t>Muokkaa perustyylejä naps.</a:t>
            </a:r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94A2E-8454-E045-B433-203516DC7E23}" type="datetimeFigureOut">
              <a:rPr lang="fi-FI" smtClean="0"/>
              <a:t>21.2.2022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FB39A-11AE-514B-A720-54170698007B}" type="slidenum">
              <a:rPr lang="fi-FI" smtClean="0"/>
              <a:t>‹#›</a:t>
            </a:fld>
            <a:endParaRPr lang="fi-FI"/>
          </a:p>
        </p:txBody>
      </p:sp>
      <p:pic>
        <p:nvPicPr>
          <p:cNvPr id="9" name="Kuva 8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14"/>
          <a:stretch/>
        </p:blipFill>
        <p:spPr>
          <a:xfrm>
            <a:off x="0" y="5478352"/>
            <a:ext cx="9153079" cy="1389890"/>
          </a:xfrm>
          <a:prstGeom prst="rect">
            <a:avLst/>
          </a:prstGeom>
        </p:spPr>
      </p:pic>
      <p:pic>
        <p:nvPicPr>
          <p:cNvPr id="10" name="Kuva 9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9736" y="5063869"/>
            <a:ext cx="1075163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011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b="1" i="0" kern="1200" cap="all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440"/>
            <a:ext cx="9144000" cy="6858000"/>
          </a:xfrm>
          <a:prstGeom prst="rect">
            <a:avLst/>
          </a:prstGeom>
        </p:spPr>
      </p:pic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1509205"/>
            <a:ext cx="7772400" cy="2091246"/>
          </a:xfrm>
        </p:spPr>
        <p:txBody>
          <a:bodyPr>
            <a:normAutofit/>
          </a:bodyPr>
          <a:lstStyle/>
          <a:p>
            <a:r>
              <a:rPr lang="fi-FI" sz="4000" dirty="0"/>
              <a:t>Kemikaalien käyttö ja varastointi uimalaitoksissa</a:t>
            </a:r>
            <a:endParaRPr lang="fi-FI" sz="4000" cap="all" dirty="0">
              <a:solidFill>
                <a:schemeClr val="bg1"/>
              </a:solidFill>
            </a:endParaRPr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4394447"/>
            <a:ext cx="6400800" cy="1491447"/>
          </a:xfrm>
        </p:spPr>
        <p:txBody>
          <a:bodyPr>
            <a:normAutofit/>
          </a:bodyPr>
          <a:lstStyle/>
          <a:p>
            <a:r>
              <a:rPr lang="fi-FI" sz="2000" i="1" dirty="0">
                <a:solidFill>
                  <a:schemeClr val="tx1"/>
                </a:solidFill>
              </a:rPr>
              <a:t>UKTY Webinaarisarja 2022</a:t>
            </a:r>
          </a:p>
        </p:txBody>
      </p:sp>
      <p:pic>
        <p:nvPicPr>
          <p:cNvPr id="6" name="Kuva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099" y="248239"/>
            <a:ext cx="1270000" cy="116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6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36587CDA-200B-40F7-83C5-F627EC68A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6301"/>
            <a:ext cx="8229600" cy="1829248"/>
          </a:xfrm>
        </p:spPr>
        <p:txBody>
          <a:bodyPr/>
          <a:lstStyle/>
          <a:p>
            <a:r>
              <a:rPr lang="fi-FI" sz="3200" dirty="0"/>
              <a:t>Kemikaalien käyttö ja varastointi uimalaitoksissa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557F06CC-0488-4A1A-B5BD-E80B088D30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7196"/>
            <a:ext cx="8229600" cy="4321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i-FI" dirty="0"/>
              <a:t>Yleistä</a:t>
            </a:r>
          </a:p>
          <a:p>
            <a:r>
              <a:rPr lang="fi-FI" sz="2600" dirty="0"/>
              <a:t>Kemikaalien varastointi uimahalleissa on ollut varsin kirjavaa, varsinkin saneerauskohteissa, usein tilanpuutteesta johtuen</a:t>
            </a:r>
          </a:p>
          <a:p>
            <a:r>
              <a:rPr lang="fi-FI" sz="2600" dirty="0"/>
              <a:t>Kemikaaliasioiden valvonta kuuluu näissä laitoksissa pelastusviranomaisille </a:t>
            </a:r>
          </a:p>
          <a:p>
            <a:r>
              <a:rPr lang="fi-FI" sz="2600" dirty="0"/>
              <a:t>Osalle pelastusviranomaisia nämä asiat ovat melko vieraita</a:t>
            </a:r>
          </a:p>
          <a:p>
            <a:pPr marL="0" indent="0">
              <a:buNone/>
            </a:pPr>
            <a:endParaRPr lang="fi-FI" sz="2400" dirty="0"/>
          </a:p>
          <a:p>
            <a:pPr marL="0" indent="0">
              <a:buNone/>
            </a:pPr>
            <a:endParaRPr lang="fi-FI" sz="2400" dirty="0"/>
          </a:p>
          <a:p>
            <a:pPr marL="0" indent="0">
              <a:buNone/>
            </a:pPr>
            <a:endParaRPr lang="fi-FI" sz="2400" dirty="0"/>
          </a:p>
          <a:p>
            <a:pPr marL="0" indent="0"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030578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36587CDA-200B-40F7-83C5-F627EC68A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6301"/>
            <a:ext cx="8229600" cy="1829248"/>
          </a:xfrm>
        </p:spPr>
        <p:txBody>
          <a:bodyPr/>
          <a:lstStyle/>
          <a:p>
            <a:r>
              <a:rPr lang="fi-FI" sz="3200" dirty="0"/>
              <a:t>Kemikaalien käyttö ja varastointi uimalaitoksissa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557F06CC-0488-4A1A-B5BD-E80B088D30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301" y="1289482"/>
            <a:ext cx="8229600" cy="452596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fi-FI" dirty="0"/>
              <a:t>Yleistä</a:t>
            </a:r>
          </a:p>
          <a:p>
            <a:r>
              <a:rPr lang="fi-FI" sz="2600" dirty="0"/>
              <a:t>Näitä asioita koskeva </a:t>
            </a:r>
            <a:r>
              <a:rPr lang="fi-FI" sz="2600" i="1" dirty="0"/>
              <a:t>Valtioneuvoston asetus</a:t>
            </a:r>
          </a:p>
          <a:p>
            <a:pPr marL="400050" lvl="1" indent="0">
              <a:buNone/>
            </a:pPr>
            <a:r>
              <a:rPr lang="fi-FI" sz="2600" i="1" dirty="0"/>
              <a:t>vaarallisten kemikaalien teollisen käsittelyn ja varastoinnin turvallisuusvaatimuksista 856/2012 </a:t>
            </a:r>
            <a:r>
              <a:rPr lang="fi-FI" sz="2600" dirty="0"/>
              <a:t>on ehkä huonosti tunnettu</a:t>
            </a:r>
            <a:endParaRPr lang="fi-FI" dirty="0"/>
          </a:p>
          <a:p>
            <a:r>
              <a:rPr lang="fi-FI" sz="2800" dirty="0"/>
              <a:t>Näiden edellä mainittujen syiden vuoksi päätettiin laatia: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fi-FI" dirty="0"/>
              <a:t>TUKES ohje 1.6.2020 Kemikaalien käyttö ja varastointi uimalaitoksissa sekä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fi-FI" dirty="0"/>
              <a:t>Kemikaaliturvallisuuden tarkastuslista uimahalleissa ja kylpylöissä</a:t>
            </a:r>
          </a:p>
          <a:p>
            <a:endParaRPr lang="fi-FI" sz="2400" dirty="0"/>
          </a:p>
          <a:p>
            <a:pPr marL="0" indent="0">
              <a:buNone/>
            </a:pPr>
            <a:endParaRPr lang="fi-FI" sz="2400" dirty="0"/>
          </a:p>
          <a:p>
            <a:pPr marL="0" indent="0">
              <a:buNone/>
            </a:pPr>
            <a:endParaRPr lang="fi-FI" sz="2400" dirty="0"/>
          </a:p>
          <a:p>
            <a:pPr marL="0" indent="0"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7959535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86</Words>
  <Application>Microsoft Office PowerPoint</Application>
  <PresentationFormat>Näytössä katseltava diaesitys 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3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3</vt:i4>
      </vt:variant>
    </vt:vector>
  </HeadingPairs>
  <TitlesOfParts>
    <vt:vector size="7" baseType="lpstr">
      <vt:lpstr>Arial</vt:lpstr>
      <vt:lpstr>Calibri</vt:lpstr>
      <vt:lpstr>Courier New</vt:lpstr>
      <vt:lpstr>Office-teema</vt:lpstr>
      <vt:lpstr>Kemikaalien käyttö ja varastointi uimalaitoksissa</vt:lpstr>
      <vt:lpstr>Kemikaalien käyttö ja varastointi uimalaitoksissa</vt:lpstr>
      <vt:lpstr>Kemikaalien käyttö ja varastointi uimalaitoksissa</vt:lpstr>
    </vt:vector>
  </TitlesOfParts>
  <Company>Mainostoimisto BrandX Oy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Toni Sainio</dc:creator>
  <cp:lastModifiedBy>Timo Erkkilä</cp:lastModifiedBy>
  <cp:revision>52</cp:revision>
  <dcterms:created xsi:type="dcterms:W3CDTF">2015-04-08T05:48:04Z</dcterms:created>
  <dcterms:modified xsi:type="dcterms:W3CDTF">2022-02-21T07:31:54Z</dcterms:modified>
</cp:coreProperties>
</file>